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0-1.png>
</file>

<file path=ppt/media/image-2-1.png>
</file>

<file path=ppt/media/image-2-2.png>
</file>

<file path=ppt/media/image-3-1.png>
</file>

<file path=ppt/media/image-3-2.png>
</file>

<file path=ppt/media/image-4-1.png>
</file>

<file path=ppt/media/image-4-2.png>
</file>

<file path=ppt/media/image-4-3.png>
</file>

<file path=ppt/media/image-5-1.png>
</file>

<file path=ppt/media/image-6-1.png>
</file>

<file path=ppt/media/image-7-1.png>
</file>

<file path=ppt/media/image-7-2.png>
</file>

<file path=ppt/media/image-8-1.png>
</file>

<file path=ppt/media/image-9-1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10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>
              <a:alpha val="80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037993" y="2559606"/>
            <a:ext cx="3555087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374"/>
              </a:lnSpc>
              <a:buNone/>
            </a:pPr>
            <a:r>
              <a:rPr lang="en-US" sz="3499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  Team:</a:t>
            </a:r>
            <a:pPr indent="0" marL="0">
              <a:lnSpc>
                <a:spcPts val="4374"/>
              </a:lnSpc>
              <a:buNone/>
            </a:pPr>
            <a:r>
              <a:rPr lang="en-US" sz="3499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Kanoha</a:t>
            </a:r>
            <a:endParaRPr lang="en-US" sz="3499" dirty="0"/>
          </a:p>
        </p:txBody>
      </p:sp>
      <p:sp>
        <p:nvSpPr>
          <p:cNvPr id="7" name="Text 4"/>
          <p:cNvSpPr/>
          <p:nvPr/>
        </p:nvSpPr>
        <p:spPr>
          <a:xfrm>
            <a:off x="2037993" y="3337203"/>
            <a:ext cx="8176260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374"/>
              </a:lnSpc>
              <a:buNone/>
            </a:pPr>
            <a:r>
              <a:rPr lang="en-US" sz="3499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  Shangirov Yernur(24-P) 220103273, </a:t>
            </a:r>
            <a:endParaRPr lang="en-US" sz="3499" dirty="0"/>
          </a:p>
        </p:txBody>
      </p:sp>
      <p:sp>
        <p:nvSpPr>
          <p:cNvPr id="8" name="Text 5"/>
          <p:cNvSpPr/>
          <p:nvPr/>
        </p:nvSpPr>
        <p:spPr>
          <a:xfrm>
            <a:off x="2037993" y="4225885"/>
            <a:ext cx="7513320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374"/>
              </a:lnSpc>
              <a:buNone/>
            </a:pPr>
            <a:r>
              <a:rPr lang="en-US" sz="3499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  Parman Bekarys(23-P) 220103284,</a:t>
            </a:r>
            <a:endParaRPr lang="en-US" sz="3499" dirty="0"/>
          </a:p>
        </p:txBody>
      </p:sp>
      <p:sp>
        <p:nvSpPr>
          <p:cNvPr id="9" name="Text 6"/>
          <p:cNvSpPr/>
          <p:nvPr/>
        </p:nvSpPr>
        <p:spPr>
          <a:xfrm>
            <a:off x="2037993" y="5114568"/>
            <a:ext cx="7955280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374"/>
              </a:lnSpc>
              <a:buNone/>
            </a:pPr>
            <a:r>
              <a:rPr lang="en-US" sz="3499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  Saidulla Ramazan(24-P) 220103054.</a:t>
            </a:r>
            <a:endParaRPr lang="en-US" sz="3499" dirty="0"/>
          </a:p>
        </p:txBody>
      </p:sp>
      <p:pic>
        <p:nvPicPr>
          <p:cNvPr id="10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2887385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Conclusion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4026098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Design and user experience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2037993" y="4631412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Comfortable and easy to understand design. Red color theme for visual comfort. Minimalistic design without unnecessary elements.</a:t>
            </a:r>
            <a:endParaRPr lang="en-US" sz="1750" dirty="0"/>
          </a:p>
        </p:txBody>
      </p:sp>
      <p:pic>
        <p:nvPicPr>
          <p:cNvPr id="7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73152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750856" y="3423285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Online shop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8148399" y="4450913"/>
            <a:ext cx="56488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>
              <a:alpha val="80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037993" y="2065139"/>
            <a:ext cx="73304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Formulation of the problem</a:t>
            </a:r>
            <a:endParaRPr lang="en-US" sz="4374" dirty="0"/>
          </a:p>
        </p:txBody>
      </p:sp>
      <p:sp>
        <p:nvSpPr>
          <p:cNvPr id="7" name="Shape 4"/>
          <p:cNvSpPr/>
          <p:nvPr/>
        </p:nvSpPr>
        <p:spPr>
          <a:xfrm>
            <a:off x="2037993" y="3266361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12140"/>
          </a:solidFill>
          <a:ln/>
        </p:spPr>
      </p:sp>
      <p:sp>
        <p:nvSpPr>
          <p:cNvPr id="8" name="Text 5"/>
          <p:cNvSpPr/>
          <p:nvPr/>
        </p:nvSpPr>
        <p:spPr>
          <a:xfrm>
            <a:off x="2204085" y="3308033"/>
            <a:ext cx="1676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2760107" y="3342680"/>
            <a:ext cx="444400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Solving problems with time and money. 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2760107" y="4170283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1" name="Shape 8"/>
          <p:cNvSpPr/>
          <p:nvPr/>
        </p:nvSpPr>
        <p:spPr>
          <a:xfrm>
            <a:off x="7426285" y="3266361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12140"/>
          </a:solidFill>
          <a:ln/>
        </p:spPr>
      </p:sp>
      <p:sp>
        <p:nvSpPr>
          <p:cNvPr id="12" name="Text 9"/>
          <p:cNvSpPr/>
          <p:nvPr/>
        </p:nvSpPr>
        <p:spPr>
          <a:xfrm>
            <a:off x="7592378" y="3308033"/>
            <a:ext cx="1676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2</a:t>
            </a:r>
            <a:endParaRPr lang="en-US" sz="2624" dirty="0"/>
          </a:p>
        </p:txBody>
      </p:sp>
      <p:sp>
        <p:nvSpPr>
          <p:cNvPr id="13" name="Text 10"/>
          <p:cNvSpPr/>
          <p:nvPr/>
        </p:nvSpPr>
        <p:spPr>
          <a:xfrm>
            <a:off x="8148399" y="3342680"/>
            <a:ext cx="444400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Identification of discounted products.</a:t>
            </a:r>
            <a:endParaRPr lang="en-US" sz="2187" dirty="0"/>
          </a:p>
        </p:txBody>
      </p:sp>
      <p:sp>
        <p:nvSpPr>
          <p:cNvPr id="14" name="Shape 11"/>
          <p:cNvSpPr/>
          <p:nvPr/>
        </p:nvSpPr>
        <p:spPr>
          <a:xfrm>
            <a:off x="2037993" y="4913233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12140"/>
          </a:solidFill>
          <a:ln/>
        </p:spPr>
      </p:sp>
      <p:sp>
        <p:nvSpPr>
          <p:cNvPr id="15" name="Text 12"/>
          <p:cNvSpPr/>
          <p:nvPr/>
        </p:nvSpPr>
        <p:spPr>
          <a:xfrm>
            <a:off x="2204085" y="4954905"/>
            <a:ext cx="1676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3"/>
          <p:cNvSpPr/>
          <p:nvPr/>
        </p:nvSpPr>
        <p:spPr>
          <a:xfrm>
            <a:off x="2760107" y="4989552"/>
            <a:ext cx="444400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Helping users search for clothes efficiently. </a:t>
            </a:r>
            <a:endParaRPr lang="en-US" sz="2187" dirty="0"/>
          </a:p>
        </p:txBody>
      </p:sp>
      <p:sp>
        <p:nvSpPr>
          <p:cNvPr id="17" name="Text 14"/>
          <p:cNvSpPr/>
          <p:nvPr/>
        </p:nvSpPr>
        <p:spPr>
          <a:xfrm>
            <a:off x="2760107" y="5817156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8" name="Shape 15"/>
          <p:cNvSpPr/>
          <p:nvPr/>
        </p:nvSpPr>
        <p:spPr>
          <a:xfrm>
            <a:off x="7426285" y="4913233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12140"/>
          </a:solidFill>
          <a:ln/>
        </p:spPr>
      </p:sp>
      <p:sp>
        <p:nvSpPr>
          <p:cNvPr id="19" name="Text 16"/>
          <p:cNvSpPr/>
          <p:nvPr/>
        </p:nvSpPr>
        <p:spPr>
          <a:xfrm>
            <a:off x="7592378" y="4954905"/>
            <a:ext cx="1676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4</a:t>
            </a:r>
            <a:endParaRPr lang="en-US" sz="2624" dirty="0"/>
          </a:p>
        </p:txBody>
      </p:sp>
      <p:sp>
        <p:nvSpPr>
          <p:cNvPr id="20" name="Text 17"/>
          <p:cNvSpPr/>
          <p:nvPr/>
        </p:nvSpPr>
        <p:spPr>
          <a:xfrm>
            <a:off x="8148399" y="4989552"/>
            <a:ext cx="444400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Identification of discounted products.</a:t>
            </a:r>
            <a:endParaRPr lang="en-US" sz="2187" dirty="0"/>
          </a:p>
        </p:txBody>
      </p:sp>
      <p:pic>
        <p:nvPicPr>
          <p:cNvPr id="2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1766530"/>
            <a:ext cx="70485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Sign in and Sign up pages</a:t>
            </a:r>
            <a:endParaRPr lang="en-US" sz="4374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51609" y="3048357"/>
            <a:ext cx="3797618" cy="2666286"/>
          </a:xfrm>
          <a:prstGeom prst="rect">
            <a:avLst/>
          </a:prstGeom>
        </p:spPr>
      </p:pic>
      <p:sp>
        <p:nvSpPr>
          <p:cNvPr id="6" name="Shape 3"/>
          <p:cNvSpPr/>
          <p:nvPr/>
        </p:nvSpPr>
        <p:spPr>
          <a:xfrm>
            <a:off x="7448788" y="3170277"/>
            <a:ext cx="152400" cy="152400"/>
          </a:xfrm>
          <a:prstGeom prst="roundRect">
            <a:avLst>
              <a:gd name="adj" fmla="val 36000"/>
            </a:avLst>
          </a:prstGeom>
          <a:solidFill>
            <a:srgbClr val="F7F3F2"/>
          </a:solidFill>
          <a:ln/>
        </p:spPr>
      </p:sp>
      <p:sp>
        <p:nvSpPr>
          <p:cNvPr id="7" name="Shape 4"/>
          <p:cNvSpPr/>
          <p:nvPr/>
        </p:nvSpPr>
        <p:spPr>
          <a:xfrm>
            <a:off x="7463592" y="3185081"/>
            <a:ext cx="122793" cy="122792"/>
          </a:xfrm>
          <a:prstGeom prst="roundRect">
            <a:avLst>
              <a:gd name="adj" fmla="val 744666473"/>
            </a:avLst>
          </a:prstGeom>
          <a:noFill/>
          <a:ln w="15240">
            <a:solidFill>
              <a:srgbClr val="726E6E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555419" y="3240601"/>
            <a:ext cx="8041" cy="80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864"/>
              </a:lnSpc>
              <a:buNone/>
            </a:pPr>
            <a:r>
              <a:rPr lang="en-US" sz="720" dirty="0">
                <a:solidFill>
                  <a:srgbClr val="726E6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Loading...</a:t>
            </a:r>
            <a:endParaRPr lang="en-US" sz="720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4509" y="3048357"/>
            <a:ext cx="3774281" cy="2666286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2037993" y="6107668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11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2006084"/>
            <a:ext cx="59207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Project 3 parts A B C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3144798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A. Two-way input system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2393394" y="3750112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Administrator interface for selling goods.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2393394" y="4194334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Customer interface for purchasing clothes.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2037993" y="4799648"/>
            <a:ext cx="10554414" cy="2843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239"/>
              </a:lnSpc>
              <a:buNone/>
            </a:pP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2037993" y="5333881"/>
            <a:ext cx="10554414" cy="2843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239"/>
              </a:lnSpc>
              <a:buNone/>
            </a:pPr>
            <a:endParaRPr lang="en-US" sz="1400" dirty="0"/>
          </a:p>
        </p:txBody>
      </p:sp>
      <p:sp>
        <p:nvSpPr>
          <p:cNvPr id="10" name="Text 8"/>
          <p:cNvSpPr/>
          <p:nvPr/>
        </p:nvSpPr>
        <p:spPr>
          <a:xfrm>
            <a:off x="2037993" y="5868114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11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1410176"/>
            <a:ext cx="104317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B. Admin Interface (Selling Products)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2548890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1.    Database - Singleton: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2393394" y="3154204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For only one database not more than one databases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2037993" y="3759518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2.    Registration page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2393394" y="4364831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Collecting information about the user (name, email, password).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2037993" y="4970145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3.    Product placement page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2393394" y="5575459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Allows administrators to add, update or delete products.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2393394" y="6019681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Activation option to change product prices.(Update)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2393394" y="6463903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Displays a table of available products.</a:t>
            </a:r>
            <a:endParaRPr lang="en-US" sz="1750" dirty="0"/>
          </a:p>
        </p:txBody>
      </p:sp>
      <p:pic>
        <p:nvPicPr>
          <p:cNvPr id="13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37993" y="1149787"/>
            <a:ext cx="10554414" cy="5929908"/>
          </a:xfrm>
          <a:prstGeom prst="rect">
            <a:avLst/>
          </a:prstGeom>
        </p:spPr>
      </p:pic>
      <p:pic>
        <p:nvPicPr>
          <p:cNvPr id="5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982504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C. Customer Interface (Clothing Shopping)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2815590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1.   Product selection page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2393394" y="3420904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Users can browse and select clothes.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2393394" y="3865126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Payment page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2037993" y="4470440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2.    Payment page - Strategy Pattern: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2393394" y="5075753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Applying different strategies to process different types of payment (e.g. PayPal and credit cards).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2037993" y="5681067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3.     Notification - Observer Pattern: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2393394" y="6286381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Notifying users about changes in the cost or availability of goods.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2037993" y="6891695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4.   Facede pattern used for structure of customer page. </a:t>
            </a:r>
            <a:endParaRPr lang="en-US" sz="1750" dirty="0"/>
          </a:p>
        </p:txBody>
      </p:sp>
      <p:pic>
        <p:nvPicPr>
          <p:cNvPr id="13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37993" y="1149787"/>
            <a:ext cx="10554414" cy="5929908"/>
          </a:xfrm>
          <a:prstGeom prst="rect">
            <a:avLst/>
          </a:prstGeom>
        </p:spPr>
      </p:pic>
      <p:pic>
        <p:nvPicPr>
          <p:cNvPr id="5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2023-12-22T06:19:08Z</dcterms:created>
  <dcterms:modified xsi:type="dcterms:W3CDTF">2023-12-22T06:19:08Z</dcterms:modified>
</cp:coreProperties>
</file>